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EA82B2-500C-4589-8E23-BAD797E1555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9F72D048-558E-4C40-B952-FCBAE6EABB9D}">
      <dgm:prSet/>
      <dgm:spPr/>
      <dgm:t>
        <a:bodyPr/>
        <a:lstStyle/>
        <a:p>
          <a:pPr>
            <a:defRPr cap="all"/>
          </a:pPr>
          <a:r>
            <a:rPr lang="en-IN"/>
            <a:t>To provide feedback to the teacher</a:t>
          </a:r>
          <a:endParaRPr lang="en-US"/>
        </a:p>
      </dgm:t>
    </dgm:pt>
    <dgm:pt modelId="{C54E2EE8-E501-43A0-BAFB-A7DAF0931173}" type="parTrans" cxnId="{CB986895-B473-4840-A1FD-41DD14E5DAB6}">
      <dgm:prSet/>
      <dgm:spPr/>
      <dgm:t>
        <a:bodyPr/>
        <a:lstStyle/>
        <a:p>
          <a:endParaRPr lang="en-US"/>
        </a:p>
      </dgm:t>
    </dgm:pt>
    <dgm:pt modelId="{BD9FAF7D-9BE1-4082-B65C-BA93C4CD4686}" type="sibTrans" cxnId="{CB986895-B473-4840-A1FD-41DD14E5DAB6}">
      <dgm:prSet/>
      <dgm:spPr/>
      <dgm:t>
        <a:bodyPr/>
        <a:lstStyle/>
        <a:p>
          <a:endParaRPr lang="en-US"/>
        </a:p>
      </dgm:t>
    </dgm:pt>
    <dgm:pt modelId="{3FC636BC-D292-4A37-8542-7AE023C01EA4}">
      <dgm:prSet/>
      <dgm:spPr/>
      <dgm:t>
        <a:bodyPr/>
        <a:lstStyle/>
        <a:p>
          <a:pPr>
            <a:defRPr cap="all"/>
          </a:pPr>
          <a:r>
            <a:rPr lang="en-IN"/>
            <a:t>Create a healthier ecosystem that further promotes quality education</a:t>
          </a:r>
          <a:endParaRPr lang="en-US"/>
        </a:p>
      </dgm:t>
    </dgm:pt>
    <dgm:pt modelId="{5DC1340A-5735-499D-8941-096C08084CE8}" type="parTrans" cxnId="{2DABED99-1C2B-4B4B-9DE0-79E88BEA4D5A}">
      <dgm:prSet/>
      <dgm:spPr/>
      <dgm:t>
        <a:bodyPr/>
        <a:lstStyle/>
        <a:p>
          <a:endParaRPr lang="en-US"/>
        </a:p>
      </dgm:t>
    </dgm:pt>
    <dgm:pt modelId="{8B1502FD-9C64-4C61-82E4-7452AE9E0775}" type="sibTrans" cxnId="{2DABED99-1C2B-4B4B-9DE0-79E88BEA4D5A}">
      <dgm:prSet/>
      <dgm:spPr/>
      <dgm:t>
        <a:bodyPr/>
        <a:lstStyle/>
        <a:p>
          <a:endParaRPr lang="en-US"/>
        </a:p>
      </dgm:t>
    </dgm:pt>
    <dgm:pt modelId="{480DF871-99B5-425F-A18A-0DB9F5DABB36}" type="pres">
      <dgm:prSet presAssocID="{94EA82B2-500C-4589-8E23-BAD797E15552}" presName="root" presStyleCnt="0">
        <dgm:presLayoutVars>
          <dgm:dir/>
          <dgm:resizeHandles val="exact"/>
        </dgm:presLayoutVars>
      </dgm:prSet>
      <dgm:spPr/>
    </dgm:pt>
    <dgm:pt modelId="{97A89CA0-E1A4-49A4-B312-970DC3A4DE2F}" type="pres">
      <dgm:prSet presAssocID="{9F72D048-558E-4C40-B952-FCBAE6EABB9D}" presName="compNode" presStyleCnt="0"/>
      <dgm:spPr/>
    </dgm:pt>
    <dgm:pt modelId="{592DB39F-DA1B-406A-971A-A48D2D9DF40A}" type="pres">
      <dgm:prSet presAssocID="{9F72D048-558E-4C40-B952-FCBAE6EABB9D}" presName="iconBgRect" presStyleLbl="bgShp" presStyleIdx="0" presStyleCnt="2"/>
      <dgm:spPr/>
    </dgm:pt>
    <dgm:pt modelId="{05FE2A4C-FB90-4260-BAB4-E16D05D1F7B9}" type="pres">
      <dgm:prSet presAssocID="{9F72D048-558E-4C40-B952-FCBAE6EABB9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590179BE-B9BD-42CD-A7D9-6C882D522040}" type="pres">
      <dgm:prSet presAssocID="{9F72D048-558E-4C40-B952-FCBAE6EABB9D}" presName="spaceRect" presStyleCnt="0"/>
      <dgm:spPr/>
    </dgm:pt>
    <dgm:pt modelId="{16F297CB-2203-4645-9591-886D160342E6}" type="pres">
      <dgm:prSet presAssocID="{9F72D048-558E-4C40-B952-FCBAE6EABB9D}" presName="textRect" presStyleLbl="revTx" presStyleIdx="0" presStyleCnt="2">
        <dgm:presLayoutVars>
          <dgm:chMax val="1"/>
          <dgm:chPref val="1"/>
        </dgm:presLayoutVars>
      </dgm:prSet>
      <dgm:spPr/>
    </dgm:pt>
    <dgm:pt modelId="{FCC75CAB-8FDC-41EC-9EA6-676948FE0587}" type="pres">
      <dgm:prSet presAssocID="{BD9FAF7D-9BE1-4082-B65C-BA93C4CD4686}" presName="sibTrans" presStyleCnt="0"/>
      <dgm:spPr/>
    </dgm:pt>
    <dgm:pt modelId="{14242FB1-5E25-4D3A-A091-D3F9E55EABB2}" type="pres">
      <dgm:prSet presAssocID="{3FC636BC-D292-4A37-8542-7AE023C01EA4}" presName="compNode" presStyleCnt="0"/>
      <dgm:spPr/>
    </dgm:pt>
    <dgm:pt modelId="{700F1A9C-D389-47A8-AA2E-3C3A8BD2B7D7}" type="pres">
      <dgm:prSet presAssocID="{3FC636BC-D292-4A37-8542-7AE023C01EA4}" presName="iconBgRect" presStyleLbl="bgShp" presStyleIdx="1" presStyleCnt="2"/>
      <dgm:spPr/>
    </dgm:pt>
    <dgm:pt modelId="{76D664A2-D848-4633-9305-E364484AD8B0}" type="pres">
      <dgm:prSet presAssocID="{3FC636BC-D292-4A37-8542-7AE023C01EA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4CFB5B2-BCD8-4230-9D54-9DB26D18C838}" type="pres">
      <dgm:prSet presAssocID="{3FC636BC-D292-4A37-8542-7AE023C01EA4}" presName="spaceRect" presStyleCnt="0"/>
      <dgm:spPr/>
    </dgm:pt>
    <dgm:pt modelId="{CA18F7A0-3162-4730-90F6-38238CAC5E4D}" type="pres">
      <dgm:prSet presAssocID="{3FC636BC-D292-4A37-8542-7AE023C01EA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DE15A3D-A538-4551-AC4D-0048FFBA2C49}" type="presOf" srcId="{9F72D048-558E-4C40-B952-FCBAE6EABB9D}" destId="{16F297CB-2203-4645-9591-886D160342E6}" srcOrd="0" destOrd="0" presId="urn:microsoft.com/office/officeart/2018/5/layout/IconCircleLabelList"/>
    <dgm:cxn modelId="{DC3C9875-B679-49BF-9DB8-F89ECF85A189}" type="presOf" srcId="{3FC636BC-D292-4A37-8542-7AE023C01EA4}" destId="{CA18F7A0-3162-4730-90F6-38238CAC5E4D}" srcOrd="0" destOrd="0" presId="urn:microsoft.com/office/officeart/2018/5/layout/IconCircleLabelList"/>
    <dgm:cxn modelId="{CB986895-B473-4840-A1FD-41DD14E5DAB6}" srcId="{94EA82B2-500C-4589-8E23-BAD797E15552}" destId="{9F72D048-558E-4C40-B952-FCBAE6EABB9D}" srcOrd="0" destOrd="0" parTransId="{C54E2EE8-E501-43A0-BAFB-A7DAF0931173}" sibTransId="{BD9FAF7D-9BE1-4082-B65C-BA93C4CD4686}"/>
    <dgm:cxn modelId="{2DABED99-1C2B-4B4B-9DE0-79E88BEA4D5A}" srcId="{94EA82B2-500C-4589-8E23-BAD797E15552}" destId="{3FC636BC-D292-4A37-8542-7AE023C01EA4}" srcOrd="1" destOrd="0" parTransId="{5DC1340A-5735-499D-8941-096C08084CE8}" sibTransId="{8B1502FD-9C64-4C61-82E4-7452AE9E0775}"/>
    <dgm:cxn modelId="{5ACA16ED-88E6-4BA7-9DCA-A9B11D297779}" type="presOf" srcId="{94EA82B2-500C-4589-8E23-BAD797E15552}" destId="{480DF871-99B5-425F-A18A-0DB9F5DABB36}" srcOrd="0" destOrd="0" presId="urn:microsoft.com/office/officeart/2018/5/layout/IconCircleLabelList"/>
    <dgm:cxn modelId="{EF0610E3-A97C-4122-A912-773BB55E8825}" type="presParOf" srcId="{480DF871-99B5-425F-A18A-0DB9F5DABB36}" destId="{97A89CA0-E1A4-49A4-B312-970DC3A4DE2F}" srcOrd="0" destOrd="0" presId="urn:microsoft.com/office/officeart/2018/5/layout/IconCircleLabelList"/>
    <dgm:cxn modelId="{2FA762ED-D681-44DB-ACA7-1C7C27B7C3D6}" type="presParOf" srcId="{97A89CA0-E1A4-49A4-B312-970DC3A4DE2F}" destId="{592DB39F-DA1B-406A-971A-A48D2D9DF40A}" srcOrd="0" destOrd="0" presId="urn:microsoft.com/office/officeart/2018/5/layout/IconCircleLabelList"/>
    <dgm:cxn modelId="{0D6FB639-7029-4C99-9939-63F03E5CCF96}" type="presParOf" srcId="{97A89CA0-E1A4-49A4-B312-970DC3A4DE2F}" destId="{05FE2A4C-FB90-4260-BAB4-E16D05D1F7B9}" srcOrd="1" destOrd="0" presId="urn:microsoft.com/office/officeart/2018/5/layout/IconCircleLabelList"/>
    <dgm:cxn modelId="{9A8B3D8E-2013-40D7-9C11-CBCC093881D9}" type="presParOf" srcId="{97A89CA0-E1A4-49A4-B312-970DC3A4DE2F}" destId="{590179BE-B9BD-42CD-A7D9-6C882D522040}" srcOrd="2" destOrd="0" presId="urn:microsoft.com/office/officeart/2018/5/layout/IconCircleLabelList"/>
    <dgm:cxn modelId="{7617D3F8-101D-43C7-A18A-A7D8063E4428}" type="presParOf" srcId="{97A89CA0-E1A4-49A4-B312-970DC3A4DE2F}" destId="{16F297CB-2203-4645-9591-886D160342E6}" srcOrd="3" destOrd="0" presId="urn:microsoft.com/office/officeart/2018/5/layout/IconCircleLabelList"/>
    <dgm:cxn modelId="{F0A0ED04-199B-4637-AF38-50F91A4BB7B7}" type="presParOf" srcId="{480DF871-99B5-425F-A18A-0DB9F5DABB36}" destId="{FCC75CAB-8FDC-41EC-9EA6-676948FE0587}" srcOrd="1" destOrd="0" presId="urn:microsoft.com/office/officeart/2018/5/layout/IconCircleLabelList"/>
    <dgm:cxn modelId="{F95E1B4A-E810-4803-B22F-BB1E8EBEBA22}" type="presParOf" srcId="{480DF871-99B5-425F-A18A-0DB9F5DABB36}" destId="{14242FB1-5E25-4D3A-A091-D3F9E55EABB2}" srcOrd="2" destOrd="0" presId="urn:microsoft.com/office/officeart/2018/5/layout/IconCircleLabelList"/>
    <dgm:cxn modelId="{D0BE3E32-4929-4D21-A4DB-375E3F7A63E9}" type="presParOf" srcId="{14242FB1-5E25-4D3A-A091-D3F9E55EABB2}" destId="{700F1A9C-D389-47A8-AA2E-3C3A8BD2B7D7}" srcOrd="0" destOrd="0" presId="urn:microsoft.com/office/officeart/2018/5/layout/IconCircleLabelList"/>
    <dgm:cxn modelId="{E9D8F84A-67B0-4709-BDF0-7939B9700ED4}" type="presParOf" srcId="{14242FB1-5E25-4D3A-A091-D3F9E55EABB2}" destId="{76D664A2-D848-4633-9305-E364484AD8B0}" srcOrd="1" destOrd="0" presId="urn:microsoft.com/office/officeart/2018/5/layout/IconCircleLabelList"/>
    <dgm:cxn modelId="{5CF440B0-9E85-4B89-B982-2FBFA82038B1}" type="presParOf" srcId="{14242FB1-5E25-4D3A-A091-D3F9E55EABB2}" destId="{B4CFB5B2-BCD8-4230-9D54-9DB26D18C838}" srcOrd="2" destOrd="0" presId="urn:microsoft.com/office/officeart/2018/5/layout/IconCircleLabelList"/>
    <dgm:cxn modelId="{12E9A861-3937-4F89-B4FA-CCD53CEF33CF}" type="presParOf" srcId="{14242FB1-5E25-4D3A-A091-D3F9E55EABB2}" destId="{CA18F7A0-3162-4730-90F6-38238CAC5E4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7164B0-0CA8-491E-9B01-038D7C6D8620}" type="doc">
      <dgm:prSet loTypeId="urn:microsoft.com/office/officeart/2005/8/layout/hierarchy1" loCatId="hierarchy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3C7844C-9961-48C3-9B06-81E321216CF2}">
      <dgm:prSet/>
      <dgm:spPr/>
      <dgm:t>
        <a:bodyPr/>
        <a:lstStyle/>
        <a:p>
          <a:r>
            <a:rPr lang="en-IN"/>
            <a:t>Head Position Detection</a:t>
          </a:r>
          <a:endParaRPr lang="en-US"/>
        </a:p>
      </dgm:t>
    </dgm:pt>
    <dgm:pt modelId="{57F42CCE-89F9-457E-A3F2-189D372E4B8D}" type="parTrans" cxnId="{494978E9-8889-4D49-999C-7423B2259161}">
      <dgm:prSet/>
      <dgm:spPr/>
      <dgm:t>
        <a:bodyPr/>
        <a:lstStyle/>
        <a:p>
          <a:endParaRPr lang="en-US"/>
        </a:p>
      </dgm:t>
    </dgm:pt>
    <dgm:pt modelId="{0E728F28-0BAA-4B40-AB5B-654E075E106C}" type="sibTrans" cxnId="{494978E9-8889-4D49-999C-7423B2259161}">
      <dgm:prSet/>
      <dgm:spPr/>
      <dgm:t>
        <a:bodyPr/>
        <a:lstStyle/>
        <a:p>
          <a:endParaRPr lang="en-US"/>
        </a:p>
      </dgm:t>
    </dgm:pt>
    <dgm:pt modelId="{46CB7B3E-8A2F-401E-A23B-0DCAE9F38CCC}">
      <dgm:prSet/>
      <dgm:spPr/>
      <dgm:t>
        <a:bodyPr/>
        <a:lstStyle/>
        <a:p>
          <a:r>
            <a:rPr lang="en-IN"/>
            <a:t>Facial LandMark And Eye Tracking</a:t>
          </a:r>
          <a:endParaRPr lang="en-US"/>
        </a:p>
      </dgm:t>
    </dgm:pt>
    <dgm:pt modelId="{8D708B3C-4D00-4780-B3D2-BCE6D2FB2ADE}" type="parTrans" cxnId="{A5A85F9C-6102-4BC9-B165-F101D985623E}">
      <dgm:prSet/>
      <dgm:spPr/>
      <dgm:t>
        <a:bodyPr/>
        <a:lstStyle/>
        <a:p>
          <a:endParaRPr lang="en-US"/>
        </a:p>
      </dgm:t>
    </dgm:pt>
    <dgm:pt modelId="{F4917BCD-09D6-45ED-9D5F-FC011CFDBE9F}" type="sibTrans" cxnId="{A5A85F9C-6102-4BC9-B165-F101D985623E}">
      <dgm:prSet/>
      <dgm:spPr/>
      <dgm:t>
        <a:bodyPr/>
        <a:lstStyle/>
        <a:p>
          <a:endParaRPr lang="en-US"/>
        </a:p>
      </dgm:t>
    </dgm:pt>
    <dgm:pt modelId="{A08EF653-C32B-4759-B3A1-440E5890CA1A}" type="pres">
      <dgm:prSet presAssocID="{F47164B0-0CA8-491E-9B01-038D7C6D862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0D0DE79-C446-4422-9AA0-6A7CD9025832}" type="pres">
      <dgm:prSet presAssocID="{43C7844C-9961-48C3-9B06-81E321216CF2}" presName="hierRoot1" presStyleCnt="0"/>
      <dgm:spPr/>
    </dgm:pt>
    <dgm:pt modelId="{8A5993B7-EE6B-4DED-95BB-2FC2EF89129C}" type="pres">
      <dgm:prSet presAssocID="{43C7844C-9961-48C3-9B06-81E321216CF2}" presName="composite" presStyleCnt="0"/>
      <dgm:spPr/>
    </dgm:pt>
    <dgm:pt modelId="{D2091813-D797-461A-AA47-1D1DB3CBE75C}" type="pres">
      <dgm:prSet presAssocID="{43C7844C-9961-48C3-9B06-81E321216CF2}" presName="background" presStyleLbl="node0" presStyleIdx="0" presStyleCnt="2"/>
      <dgm:spPr/>
    </dgm:pt>
    <dgm:pt modelId="{A9C14F54-D563-4A23-8890-ED6FD83732C8}" type="pres">
      <dgm:prSet presAssocID="{43C7844C-9961-48C3-9B06-81E321216CF2}" presName="text" presStyleLbl="fgAcc0" presStyleIdx="0" presStyleCnt="2">
        <dgm:presLayoutVars>
          <dgm:chPref val="3"/>
        </dgm:presLayoutVars>
      </dgm:prSet>
      <dgm:spPr/>
    </dgm:pt>
    <dgm:pt modelId="{EE223EEE-B549-4091-A3EC-9B6E7ACB2956}" type="pres">
      <dgm:prSet presAssocID="{43C7844C-9961-48C3-9B06-81E321216CF2}" presName="hierChild2" presStyleCnt="0"/>
      <dgm:spPr/>
    </dgm:pt>
    <dgm:pt modelId="{409D7D89-31E2-4ED5-A521-0FB41C467EDA}" type="pres">
      <dgm:prSet presAssocID="{46CB7B3E-8A2F-401E-A23B-0DCAE9F38CCC}" presName="hierRoot1" presStyleCnt="0"/>
      <dgm:spPr/>
    </dgm:pt>
    <dgm:pt modelId="{F1D523FB-398D-455B-8915-B72D801DADC7}" type="pres">
      <dgm:prSet presAssocID="{46CB7B3E-8A2F-401E-A23B-0DCAE9F38CCC}" presName="composite" presStyleCnt="0"/>
      <dgm:spPr/>
    </dgm:pt>
    <dgm:pt modelId="{68D7F5C7-6B9F-4BA6-BDC0-75EDE07550AC}" type="pres">
      <dgm:prSet presAssocID="{46CB7B3E-8A2F-401E-A23B-0DCAE9F38CCC}" presName="background" presStyleLbl="node0" presStyleIdx="1" presStyleCnt="2"/>
      <dgm:spPr/>
    </dgm:pt>
    <dgm:pt modelId="{5B1933C0-B3E6-4EB0-9C2C-503CE6D5A2BE}" type="pres">
      <dgm:prSet presAssocID="{46CB7B3E-8A2F-401E-A23B-0DCAE9F38CCC}" presName="text" presStyleLbl="fgAcc0" presStyleIdx="1" presStyleCnt="2">
        <dgm:presLayoutVars>
          <dgm:chPref val="3"/>
        </dgm:presLayoutVars>
      </dgm:prSet>
      <dgm:spPr/>
    </dgm:pt>
    <dgm:pt modelId="{E62052C4-36C4-46FC-B73D-60D8407BA1F3}" type="pres">
      <dgm:prSet presAssocID="{46CB7B3E-8A2F-401E-A23B-0DCAE9F38CCC}" presName="hierChild2" presStyleCnt="0"/>
      <dgm:spPr/>
    </dgm:pt>
  </dgm:ptLst>
  <dgm:cxnLst>
    <dgm:cxn modelId="{5864931A-CDD0-4E31-8333-0DAC99D0C982}" type="presOf" srcId="{43C7844C-9961-48C3-9B06-81E321216CF2}" destId="{A9C14F54-D563-4A23-8890-ED6FD83732C8}" srcOrd="0" destOrd="0" presId="urn:microsoft.com/office/officeart/2005/8/layout/hierarchy1"/>
    <dgm:cxn modelId="{CB065F33-9709-4708-9C8F-979636DA179B}" type="presOf" srcId="{F47164B0-0CA8-491E-9B01-038D7C6D8620}" destId="{A08EF653-C32B-4759-B3A1-440E5890CA1A}" srcOrd="0" destOrd="0" presId="urn:microsoft.com/office/officeart/2005/8/layout/hierarchy1"/>
    <dgm:cxn modelId="{65595875-9E23-4FFF-A914-8FACE5BB72A0}" type="presOf" srcId="{46CB7B3E-8A2F-401E-A23B-0DCAE9F38CCC}" destId="{5B1933C0-B3E6-4EB0-9C2C-503CE6D5A2BE}" srcOrd="0" destOrd="0" presId="urn:microsoft.com/office/officeart/2005/8/layout/hierarchy1"/>
    <dgm:cxn modelId="{A5A85F9C-6102-4BC9-B165-F101D985623E}" srcId="{F47164B0-0CA8-491E-9B01-038D7C6D8620}" destId="{46CB7B3E-8A2F-401E-A23B-0DCAE9F38CCC}" srcOrd="1" destOrd="0" parTransId="{8D708B3C-4D00-4780-B3D2-BCE6D2FB2ADE}" sibTransId="{F4917BCD-09D6-45ED-9D5F-FC011CFDBE9F}"/>
    <dgm:cxn modelId="{494978E9-8889-4D49-999C-7423B2259161}" srcId="{F47164B0-0CA8-491E-9B01-038D7C6D8620}" destId="{43C7844C-9961-48C3-9B06-81E321216CF2}" srcOrd="0" destOrd="0" parTransId="{57F42CCE-89F9-457E-A3F2-189D372E4B8D}" sibTransId="{0E728F28-0BAA-4B40-AB5B-654E075E106C}"/>
    <dgm:cxn modelId="{7107DAEC-24A5-4618-B977-151B6D4D5B41}" type="presParOf" srcId="{A08EF653-C32B-4759-B3A1-440E5890CA1A}" destId="{50D0DE79-C446-4422-9AA0-6A7CD9025832}" srcOrd="0" destOrd="0" presId="urn:microsoft.com/office/officeart/2005/8/layout/hierarchy1"/>
    <dgm:cxn modelId="{D924FE18-F002-40B6-8171-71C335E92A67}" type="presParOf" srcId="{50D0DE79-C446-4422-9AA0-6A7CD9025832}" destId="{8A5993B7-EE6B-4DED-95BB-2FC2EF89129C}" srcOrd="0" destOrd="0" presId="urn:microsoft.com/office/officeart/2005/8/layout/hierarchy1"/>
    <dgm:cxn modelId="{633CEB64-F280-4154-83B5-0ED0AE8D02B0}" type="presParOf" srcId="{8A5993B7-EE6B-4DED-95BB-2FC2EF89129C}" destId="{D2091813-D797-461A-AA47-1D1DB3CBE75C}" srcOrd="0" destOrd="0" presId="urn:microsoft.com/office/officeart/2005/8/layout/hierarchy1"/>
    <dgm:cxn modelId="{962FD2B0-5EEA-498F-98D1-EFE2A4B85E9A}" type="presParOf" srcId="{8A5993B7-EE6B-4DED-95BB-2FC2EF89129C}" destId="{A9C14F54-D563-4A23-8890-ED6FD83732C8}" srcOrd="1" destOrd="0" presId="urn:microsoft.com/office/officeart/2005/8/layout/hierarchy1"/>
    <dgm:cxn modelId="{E3D478DF-53C1-4602-A968-D99C19A6B630}" type="presParOf" srcId="{50D0DE79-C446-4422-9AA0-6A7CD9025832}" destId="{EE223EEE-B549-4091-A3EC-9B6E7ACB2956}" srcOrd="1" destOrd="0" presId="urn:microsoft.com/office/officeart/2005/8/layout/hierarchy1"/>
    <dgm:cxn modelId="{3FFA05BC-58E2-4896-93A2-4607976EF8CC}" type="presParOf" srcId="{A08EF653-C32B-4759-B3A1-440E5890CA1A}" destId="{409D7D89-31E2-4ED5-A521-0FB41C467EDA}" srcOrd="1" destOrd="0" presId="urn:microsoft.com/office/officeart/2005/8/layout/hierarchy1"/>
    <dgm:cxn modelId="{C0DCFF5D-C760-49FB-8FCE-6D6639A046A1}" type="presParOf" srcId="{409D7D89-31E2-4ED5-A521-0FB41C467EDA}" destId="{F1D523FB-398D-455B-8915-B72D801DADC7}" srcOrd="0" destOrd="0" presId="urn:microsoft.com/office/officeart/2005/8/layout/hierarchy1"/>
    <dgm:cxn modelId="{84D90722-67B0-45DB-8EB7-29B87EE80D7D}" type="presParOf" srcId="{F1D523FB-398D-455B-8915-B72D801DADC7}" destId="{68D7F5C7-6B9F-4BA6-BDC0-75EDE07550AC}" srcOrd="0" destOrd="0" presId="urn:microsoft.com/office/officeart/2005/8/layout/hierarchy1"/>
    <dgm:cxn modelId="{6E7340B9-1435-4EE4-BA9B-E54FDD3B4A90}" type="presParOf" srcId="{F1D523FB-398D-455B-8915-B72D801DADC7}" destId="{5B1933C0-B3E6-4EB0-9C2C-503CE6D5A2BE}" srcOrd="1" destOrd="0" presId="urn:microsoft.com/office/officeart/2005/8/layout/hierarchy1"/>
    <dgm:cxn modelId="{5B841863-4349-4F85-8213-06986D532B3A}" type="presParOf" srcId="{409D7D89-31E2-4ED5-A521-0FB41C467EDA}" destId="{E62052C4-36C4-46FC-B73D-60D8407BA1F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DB39F-DA1B-406A-971A-A48D2D9DF40A}">
      <dsp:nvSpPr>
        <dsp:cNvPr id="0" name=""/>
        <dsp:cNvSpPr/>
      </dsp:nvSpPr>
      <dsp:spPr>
        <a:xfrm>
          <a:off x="571460" y="1244843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FE2A4C-FB90-4260-BAB4-E16D05D1F7B9}">
      <dsp:nvSpPr>
        <dsp:cNvPr id="0" name=""/>
        <dsp:cNvSpPr/>
      </dsp:nvSpPr>
      <dsp:spPr>
        <a:xfrm>
          <a:off x="944398" y="1617781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F297CB-2203-4645-9591-886D160342E6}">
      <dsp:nvSpPr>
        <dsp:cNvPr id="0" name=""/>
        <dsp:cNvSpPr/>
      </dsp:nvSpPr>
      <dsp:spPr>
        <a:xfrm>
          <a:off x="12054" y="3539844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600" kern="1200"/>
            <a:t>To provide feedback to the teacher</a:t>
          </a:r>
          <a:endParaRPr lang="en-US" sz="1600" kern="1200"/>
        </a:p>
      </dsp:txBody>
      <dsp:txXfrm>
        <a:off x="12054" y="3539844"/>
        <a:ext cx="2868750" cy="720000"/>
      </dsp:txXfrm>
    </dsp:sp>
    <dsp:sp modelId="{700F1A9C-D389-47A8-AA2E-3C3A8BD2B7D7}">
      <dsp:nvSpPr>
        <dsp:cNvPr id="0" name=""/>
        <dsp:cNvSpPr/>
      </dsp:nvSpPr>
      <dsp:spPr>
        <a:xfrm>
          <a:off x="3942241" y="1244843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D664A2-D848-4633-9305-E364484AD8B0}">
      <dsp:nvSpPr>
        <dsp:cNvPr id="0" name=""/>
        <dsp:cNvSpPr/>
      </dsp:nvSpPr>
      <dsp:spPr>
        <a:xfrm>
          <a:off x="4315179" y="1617781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18F7A0-3162-4730-90F6-38238CAC5E4D}">
      <dsp:nvSpPr>
        <dsp:cNvPr id="0" name=""/>
        <dsp:cNvSpPr/>
      </dsp:nvSpPr>
      <dsp:spPr>
        <a:xfrm>
          <a:off x="3382835" y="3539844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600" kern="1200"/>
            <a:t>Create a healthier ecosystem that further promotes quality education</a:t>
          </a:r>
          <a:endParaRPr lang="en-US" sz="1600" kern="1200"/>
        </a:p>
      </dsp:txBody>
      <dsp:txXfrm>
        <a:off x="3382835" y="3539844"/>
        <a:ext cx="286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91813-D797-461A-AA47-1D1DB3CBE75C}">
      <dsp:nvSpPr>
        <dsp:cNvPr id="0" name=""/>
        <dsp:cNvSpPr/>
      </dsp:nvSpPr>
      <dsp:spPr>
        <a:xfrm>
          <a:off x="841" y="1103692"/>
          <a:ext cx="2952644" cy="18749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9C14F54-D563-4A23-8890-ED6FD83732C8}">
      <dsp:nvSpPr>
        <dsp:cNvPr id="0" name=""/>
        <dsp:cNvSpPr/>
      </dsp:nvSpPr>
      <dsp:spPr>
        <a:xfrm>
          <a:off x="328912" y="1415360"/>
          <a:ext cx="2952644" cy="18749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Head Position Detection</a:t>
          </a:r>
          <a:endParaRPr lang="en-US" sz="3400" kern="1200"/>
        </a:p>
      </dsp:txBody>
      <dsp:txXfrm>
        <a:off x="383827" y="1470275"/>
        <a:ext cx="2842814" cy="1765099"/>
      </dsp:txXfrm>
    </dsp:sp>
    <dsp:sp modelId="{68D7F5C7-6B9F-4BA6-BDC0-75EDE07550AC}">
      <dsp:nvSpPr>
        <dsp:cNvPr id="0" name=""/>
        <dsp:cNvSpPr/>
      </dsp:nvSpPr>
      <dsp:spPr>
        <a:xfrm>
          <a:off x="3609629" y="1103692"/>
          <a:ext cx="2952644" cy="18749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B1933C0-B3E6-4EB0-9C2C-503CE6D5A2BE}">
      <dsp:nvSpPr>
        <dsp:cNvPr id="0" name=""/>
        <dsp:cNvSpPr/>
      </dsp:nvSpPr>
      <dsp:spPr>
        <a:xfrm>
          <a:off x="3937700" y="1415360"/>
          <a:ext cx="2952644" cy="18749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Facial LandMark And Eye Tracking</a:t>
          </a:r>
          <a:endParaRPr lang="en-US" sz="3400" kern="1200"/>
        </a:p>
      </dsp:txBody>
      <dsp:txXfrm>
        <a:off x="3992615" y="1470275"/>
        <a:ext cx="2842814" cy="1765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C36C2-6E7A-0AAA-3A96-032BF3E9A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371F4-563B-DD7B-5228-05927A333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B29E9-48C2-6E14-F417-C72E972D0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2A218-6552-47B4-BAC9-A584A562AC11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D9B68-7DA9-FA11-BC7B-C4DE4EEC6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E7DF-E7CC-6F34-B349-C744686B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8453D-D29E-4128-94CE-88605B6EC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782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CAE80-39C6-C2B2-9D57-235FC418D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6FB5C-3C5A-44BD-8B1E-BA41B6A7C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B9E36-7F15-58A9-A507-ED2082D2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2A218-6552-47B4-BAC9-A584A562AC11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FEFB5-B1EC-5EE9-958A-FE4F78896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808F8-7D90-19C5-0B10-AA0358CE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8453D-D29E-4128-94CE-88605B6EC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2795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0FE56D-4DF2-14BC-E0A8-6DA6675DDD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7A3FC-0962-0979-0FE6-0243529EE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6667A-EC4B-CB99-B298-7A3A9C07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2A218-6552-47B4-BAC9-A584A562AC11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70450-FD22-76F0-2C61-3403CFB2C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D410F-C3B0-6E1D-BA3A-5297F072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8453D-D29E-4128-94CE-88605B6EC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100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84E1-342D-6DF0-FF11-ABB80B160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86850-0B38-044F-4032-041ACBEC6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F2498-9840-AA3E-93AB-8C656C27D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2A218-6552-47B4-BAC9-A584A562AC11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83512-CBCC-4F03-4038-010B02A2F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93B74-1ABC-6F9C-759E-C83BA4719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8453D-D29E-4128-94CE-88605B6EC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398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ACD1E-99EE-44DD-DEB1-068E85AB6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AF91B-461C-7089-FD0A-24CCEDC8D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2AFD7-7370-6CA8-6230-106FC1FEC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2A218-6552-47B4-BAC9-A584A562AC11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0F76E-7337-D2E1-1C89-511FB4FA8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2E91C-BC4A-9C9E-59BD-1A0CA401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8453D-D29E-4128-94CE-88605B6EC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3318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52979-BB65-5B93-FAC8-11B4636A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D78EB-9B20-2CD4-7A0C-7B0BD76920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AAE3C3-E2F1-7E97-DC32-3D016EAAE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C3C30-6041-1C23-B233-DC936805E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2A218-6552-47B4-BAC9-A584A562AC11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09032D-608D-F90E-99BF-C7675E5AF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F9407-33CA-73E2-DE4F-EB80C59C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8453D-D29E-4128-94CE-88605B6EC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0045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E2842-EEB7-B102-DD0C-89567B695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9CDB9-B5D4-0D4E-4C7A-7BE6CF53A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08419C-EB72-BBD4-79B2-77B302516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A5879-C79A-6E30-81B5-11511B676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7D795E-2188-9F0D-3CD5-9C08271A7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86B2F-0C20-8E30-2A10-A920FCE48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2A218-6552-47B4-BAC9-A584A562AC11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52D035-5AA9-C4E4-2F4A-D9E7FF9C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113931-A137-C124-6D4C-B2112AD05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8453D-D29E-4128-94CE-88605B6EC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652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8208F-2CC1-6001-F13B-25A2C540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51B8B3-24F0-3AF8-AB79-8F6A05675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2A218-6552-47B4-BAC9-A584A562AC11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1CC0A0-9112-CE21-F17E-B72D1080F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6122A-E60C-A0E2-46DD-1023D117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8453D-D29E-4128-94CE-88605B6EC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061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41A568-9B11-07DC-AF31-8B724B8FC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2A218-6552-47B4-BAC9-A584A562AC11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E3182B-E1A9-C7C2-CB43-642CE5FE7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5B2A8-0197-25E8-2125-9FD64525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8453D-D29E-4128-94CE-88605B6EC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9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4222-A283-3293-6451-D4538E65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272B4-1611-70A6-43BC-E531C98B3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9175B-FD21-1583-1AA0-948E603C6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13223-933E-0AE9-F4E9-430D99DFC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2A218-6552-47B4-BAC9-A584A562AC11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884BF-BAF0-17F3-0EE6-809B91510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530F2-F92C-CC99-6598-2ABF1EBF9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8453D-D29E-4128-94CE-88605B6EC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4987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8A57-8B20-4505-C043-23D9C74C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478AB6-DED4-D516-EF66-5A457AD479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73C9AA-3EB8-E390-DDF1-66C0C2587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EFF0CA-384B-350B-CF59-0F61588B2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2A218-6552-47B4-BAC9-A584A562AC11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633D8-5F44-B888-750B-6B590DE8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97CAD-FB77-CBCD-4019-17267E610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8453D-D29E-4128-94CE-88605B6EC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038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C4E732-BEC4-318D-D2DA-90A0C355C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6DBFE-D2DD-454A-AAA3-9E61F2CD4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16269-41B3-AD6F-D903-A1CBC006CD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2A218-6552-47B4-BAC9-A584A562AC11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433BA-4BB0-408B-CDB8-BFCD31907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51DA1-3E69-E0EC-54BB-1858E1041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8453D-D29E-4128-94CE-88605B6EC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185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76A47-8D2C-8669-FC0C-A851DBEDB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endParaRPr lang="en-IN" sz="2000" dirty="0">
              <a:solidFill>
                <a:srgbClr val="08080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94AEE-866D-5977-414F-42A5119E02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 dirty="0"/>
              <a:t>A Novel Approach to Measure Student Attentiveness in the Class </a:t>
            </a:r>
            <a:endParaRPr lang="en-IN" sz="3600" dirty="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77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935E0F-9FBE-E357-AF0D-5BA15ACDA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321734"/>
            <a:ext cx="6891187" cy="1135737"/>
          </a:xfrm>
        </p:spPr>
        <p:txBody>
          <a:bodyPr>
            <a:normAutofit/>
          </a:bodyPr>
          <a:lstStyle/>
          <a:p>
            <a:endParaRPr lang="en-IN" sz="3600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A9ABE05-0DD4-7D95-776B-41BB8EBDD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85" r="33877" b="-1"/>
          <a:stretch/>
        </p:blipFill>
        <p:spPr>
          <a:xfrm>
            <a:off x="8129873" y="10"/>
            <a:ext cx="4062128" cy="685799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3883C4-215B-647F-C101-6FC0A4EBF7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2114560"/>
              </p:ext>
            </p:extLst>
          </p:nvPr>
        </p:nvGraphicFramePr>
        <p:xfrm>
          <a:off x="643467" y="1782981"/>
          <a:ext cx="6891187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404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7290F-F112-C6A2-060F-64B014E4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7" name="Freeform: Shape 41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3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8CF5-0B47-700D-2EF7-D70D32C18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r>
              <a:rPr lang="en-IN" sz="2000">
                <a:solidFill>
                  <a:srgbClr val="FFFFFF"/>
                </a:solidFill>
              </a:rPr>
              <a:t>Emotion Detection</a:t>
            </a:r>
          </a:p>
          <a:p>
            <a:endParaRPr lang="en-IN" sz="2000">
              <a:solidFill>
                <a:srgbClr val="FFFFFF"/>
              </a:solidFill>
            </a:endParaRPr>
          </a:p>
          <a:p>
            <a:r>
              <a:rPr lang="en-IN" sz="2000">
                <a:solidFill>
                  <a:srgbClr val="FFFFFF"/>
                </a:solidFill>
              </a:rPr>
              <a:t>Drowsiness Detection</a:t>
            </a:r>
          </a:p>
        </p:txBody>
      </p:sp>
      <p:pic>
        <p:nvPicPr>
          <p:cNvPr id="5" name="Picture 4" descr="Smiley face sticky notes">
            <a:extLst>
              <a:ext uri="{FF2B5EF4-FFF2-40B4-BE49-F238E27FC236}">
                <a16:creationId xmlns:a16="http://schemas.microsoft.com/office/drawing/2014/main" id="{42BD0976-5CF4-9A4F-AACB-0FA1B173A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2" r="-1" b="10596"/>
          <a:stretch/>
        </p:blipFill>
        <p:spPr>
          <a:xfrm>
            <a:off x="6183088" y="2720491"/>
            <a:ext cx="5170711" cy="2909266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8699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Letters magnified through eyeglasses">
            <a:extLst>
              <a:ext uri="{FF2B5EF4-FFF2-40B4-BE49-F238E27FC236}">
                <a16:creationId xmlns:a16="http://schemas.microsoft.com/office/drawing/2014/main" id="{06FBC9BF-FE47-7A48-DB3B-C573DF6C8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091" r="31870"/>
          <a:stretch/>
        </p:blipFill>
        <p:spPr>
          <a:xfrm>
            <a:off x="4492256" y="10"/>
            <a:ext cx="7699744" cy="6857990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7F03F58-787A-416A-A98C-FFD8B9B61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7778496" cy="6858478"/>
          </a:xfrm>
          <a:custGeom>
            <a:avLst/>
            <a:gdLst>
              <a:gd name="connsiteX0" fmla="*/ 0 w 7778496"/>
              <a:gd name="connsiteY0" fmla="*/ 0 h 6858478"/>
              <a:gd name="connsiteX1" fmla="*/ 3530316 w 7778496"/>
              <a:gd name="connsiteY1" fmla="*/ 0 h 6858478"/>
              <a:gd name="connsiteX2" fmla="*/ 4596544 w 7778496"/>
              <a:gd name="connsiteY2" fmla="*/ 0 h 6858478"/>
              <a:gd name="connsiteX3" fmla="*/ 4602121 w 7778496"/>
              <a:gd name="connsiteY3" fmla="*/ 0 h 6858478"/>
              <a:gd name="connsiteX4" fmla="*/ 7778496 w 7778496"/>
              <a:gd name="connsiteY4" fmla="*/ 6858478 h 6858478"/>
              <a:gd name="connsiteX5" fmla="*/ 353941 w 7778496"/>
              <a:gd name="connsiteY5" fmla="*/ 6858478 h 6858478"/>
              <a:gd name="connsiteX6" fmla="*/ 354201 w 7778496"/>
              <a:gd name="connsiteY6" fmla="*/ 6857916 h 6858478"/>
              <a:gd name="connsiteX7" fmla="*/ 0 w 7778496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8496" h="6858478">
                <a:moveTo>
                  <a:pt x="0" y="0"/>
                </a:moveTo>
                <a:lnTo>
                  <a:pt x="3530316" y="0"/>
                </a:lnTo>
                <a:lnTo>
                  <a:pt x="4596544" y="0"/>
                </a:lnTo>
                <a:lnTo>
                  <a:pt x="4602121" y="0"/>
                </a:lnTo>
                <a:lnTo>
                  <a:pt x="7778496" y="6858478"/>
                </a:lnTo>
                <a:lnTo>
                  <a:pt x="353941" y="6858478"/>
                </a:lnTo>
                <a:lnTo>
                  <a:pt x="354201" y="6857916"/>
                </a:lnTo>
                <a:lnTo>
                  <a:pt x="0" y="68579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FD86FC4-6180-4496-A438-83D518031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9392"/>
            <a:ext cx="7450386" cy="6528608"/>
          </a:xfrm>
          <a:custGeom>
            <a:avLst/>
            <a:gdLst>
              <a:gd name="connsiteX0" fmla="*/ 0 w 7450386"/>
              <a:gd name="connsiteY0" fmla="*/ 0 h 6528608"/>
              <a:gd name="connsiteX1" fmla="*/ 2906170 w 7450386"/>
              <a:gd name="connsiteY1" fmla="*/ 0 h 6528608"/>
              <a:gd name="connsiteX2" fmla="*/ 3940000 w 7450386"/>
              <a:gd name="connsiteY2" fmla="*/ 0 h 6528608"/>
              <a:gd name="connsiteX3" fmla="*/ 4411669 w 7450386"/>
              <a:gd name="connsiteY3" fmla="*/ 0 h 6528608"/>
              <a:gd name="connsiteX4" fmla="*/ 7450386 w 7450386"/>
              <a:gd name="connsiteY4" fmla="*/ 6528607 h 6528608"/>
              <a:gd name="connsiteX5" fmla="*/ 7115869 w 7450386"/>
              <a:gd name="connsiteY5" fmla="*/ 6528607 h 6528608"/>
              <a:gd name="connsiteX6" fmla="*/ 7115869 w 7450386"/>
              <a:gd name="connsiteY6" fmla="*/ 6528608 h 6528608"/>
              <a:gd name="connsiteX7" fmla="*/ 575507 w 7450386"/>
              <a:gd name="connsiteY7" fmla="*/ 6528608 h 6528608"/>
              <a:gd name="connsiteX8" fmla="*/ 575737 w 7450386"/>
              <a:gd name="connsiteY8" fmla="*/ 6528115 h 6528608"/>
              <a:gd name="connsiteX9" fmla="*/ 0 w 7450386"/>
              <a:gd name="connsiteY9" fmla="*/ 6528115 h 652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50386" h="6528608">
                <a:moveTo>
                  <a:pt x="0" y="0"/>
                </a:moveTo>
                <a:lnTo>
                  <a:pt x="2906170" y="0"/>
                </a:lnTo>
                <a:lnTo>
                  <a:pt x="3940000" y="0"/>
                </a:lnTo>
                <a:lnTo>
                  <a:pt x="4411669" y="0"/>
                </a:lnTo>
                <a:lnTo>
                  <a:pt x="7450386" y="6528607"/>
                </a:lnTo>
                <a:lnTo>
                  <a:pt x="7115869" y="6528607"/>
                </a:lnTo>
                <a:lnTo>
                  <a:pt x="7115869" y="6528608"/>
                </a:lnTo>
                <a:lnTo>
                  <a:pt x="575507" y="6528608"/>
                </a:lnTo>
                <a:lnTo>
                  <a:pt x="575737" y="6528115"/>
                </a:lnTo>
                <a:lnTo>
                  <a:pt x="0" y="6528115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AD5FD25-8386-4FB1-B667-4ECC6C6C5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5258"/>
            <a:ext cx="7198443" cy="6322742"/>
          </a:xfrm>
          <a:custGeom>
            <a:avLst/>
            <a:gdLst>
              <a:gd name="connsiteX0" fmla="*/ 0 w 7198443"/>
              <a:gd name="connsiteY0" fmla="*/ 0 h 6322742"/>
              <a:gd name="connsiteX1" fmla="*/ 2797519 w 7198443"/>
              <a:gd name="connsiteY1" fmla="*/ 0 h 6322742"/>
              <a:gd name="connsiteX2" fmla="*/ 3798749 w 7198443"/>
              <a:gd name="connsiteY2" fmla="*/ 0 h 6322742"/>
              <a:gd name="connsiteX3" fmla="*/ 4255545 w 7198443"/>
              <a:gd name="connsiteY3" fmla="*/ 0 h 6322742"/>
              <a:gd name="connsiteX4" fmla="*/ 7198443 w 7198443"/>
              <a:gd name="connsiteY4" fmla="*/ 6322741 h 6322742"/>
              <a:gd name="connsiteX5" fmla="*/ 6874474 w 7198443"/>
              <a:gd name="connsiteY5" fmla="*/ 6322741 h 6322742"/>
              <a:gd name="connsiteX6" fmla="*/ 6874474 w 7198443"/>
              <a:gd name="connsiteY6" fmla="*/ 6322742 h 6322742"/>
              <a:gd name="connsiteX7" fmla="*/ 540349 w 7198443"/>
              <a:gd name="connsiteY7" fmla="*/ 6322742 h 6322742"/>
              <a:gd name="connsiteX8" fmla="*/ 540571 w 7198443"/>
              <a:gd name="connsiteY8" fmla="*/ 6322264 h 6322742"/>
              <a:gd name="connsiteX9" fmla="*/ 0 w 7198443"/>
              <a:gd name="connsiteY9" fmla="*/ 6322264 h 6322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98443" h="6322742">
                <a:moveTo>
                  <a:pt x="0" y="0"/>
                </a:moveTo>
                <a:lnTo>
                  <a:pt x="2797519" y="0"/>
                </a:lnTo>
                <a:lnTo>
                  <a:pt x="3798749" y="0"/>
                </a:lnTo>
                <a:lnTo>
                  <a:pt x="4255545" y="0"/>
                </a:lnTo>
                <a:lnTo>
                  <a:pt x="7198443" y="6322741"/>
                </a:lnTo>
                <a:lnTo>
                  <a:pt x="6874474" y="6322741"/>
                </a:lnTo>
                <a:lnTo>
                  <a:pt x="6874474" y="6322742"/>
                </a:lnTo>
                <a:lnTo>
                  <a:pt x="540349" y="6322742"/>
                </a:lnTo>
                <a:lnTo>
                  <a:pt x="540571" y="6322264"/>
                </a:lnTo>
                <a:lnTo>
                  <a:pt x="0" y="63222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1167B-A5E3-0F1E-83DF-8AD0F7307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1604455"/>
            <a:ext cx="3849624" cy="2606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OVERALL ATTENTIVENESS MEASURE</a:t>
            </a:r>
          </a:p>
        </p:txBody>
      </p:sp>
    </p:spTree>
    <p:extLst>
      <p:ext uri="{BB962C8B-B14F-4D97-AF65-F5344CB8AC3E}">
        <p14:creationId xmlns:p14="http://schemas.microsoft.com/office/powerpoint/2010/main" val="2724311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4A130CA-991E-4C92-A494-EB7D8666E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C3C749F-9A26-4B1E-BC2E-572D03DF9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gled shot of pen on a graph">
            <a:extLst>
              <a:ext uri="{FF2B5EF4-FFF2-40B4-BE49-F238E27FC236}">
                <a16:creationId xmlns:a16="http://schemas.microsoft.com/office/drawing/2014/main" id="{CF47682F-303B-E38B-9919-00D7217B8F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28" r="2" b="2461"/>
          <a:stretch/>
        </p:blipFill>
        <p:spPr>
          <a:xfrm>
            <a:off x="2747771" y="1"/>
            <a:ext cx="8557447" cy="5347244"/>
          </a:xfrm>
          <a:custGeom>
            <a:avLst/>
            <a:gdLst/>
            <a:ahLst/>
            <a:cxnLst/>
            <a:rect l="l" t="t" r="r" b="b"/>
            <a:pathLst>
              <a:path w="9366779" h="5852967">
                <a:moveTo>
                  <a:pt x="1169579" y="0"/>
                </a:moveTo>
                <a:lnTo>
                  <a:pt x="8197201" y="0"/>
                </a:lnTo>
                <a:lnTo>
                  <a:pt x="9366779" y="1169579"/>
                </a:lnTo>
                <a:lnTo>
                  <a:pt x="4683391" y="5852967"/>
                </a:lnTo>
                <a:lnTo>
                  <a:pt x="0" y="1169579"/>
                </a:ln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98D51C6-1188-49B8-B829-31D2C2813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456BA586-8922-4113-BD35-BBF1EB1A1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6909" y="5272381"/>
            <a:ext cx="3171238" cy="1585619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61739" y="2074303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23102" y="1635666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07D58-B2E7-6E70-E4D5-A4735139D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683" y="3087528"/>
            <a:ext cx="3618284" cy="134572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rgbClr val="080808"/>
                </a:solidFill>
              </a:rPr>
              <a:t>GENERATE</a:t>
            </a:r>
            <a:br>
              <a:rPr lang="en-US" sz="2800">
                <a:solidFill>
                  <a:srgbClr val="080808"/>
                </a:solidFill>
              </a:rPr>
            </a:br>
            <a:r>
              <a:rPr lang="en-US" sz="2800">
                <a:solidFill>
                  <a:srgbClr val="080808"/>
                </a:solidFill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3997750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561AD0F-2B15-4989-ABCB-25A120A18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1ECBAC9-8FF8-4D44-BD49-6B81C381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365253" y="-514542"/>
            <a:ext cx="2039436" cy="1444373"/>
          </a:xfrm>
          <a:custGeom>
            <a:avLst/>
            <a:gdLst>
              <a:gd name="connsiteX0" fmla="*/ 0 w 2495927"/>
              <a:gd name="connsiteY0" fmla="*/ 1767670 h 1767670"/>
              <a:gd name="connsiteX1" fmla="*/ 1767670 w 2495927"/>
              <a:gd name="connsiteY1" fmla="*/ 0 h 1767670"/>
              <a:gd name="connsiteX2" fmla="*/ 2495927 w 2495927"/>
              <a:gd name="connsiteY2" fmla="*/ 728256 h 1767670"/>
              <a:gd name="connsiteX3" fmla="*/ 2495927 w 2495927"/>
              <a:gd name="connsiteY3" fmla="*/ 1767670 h 176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5927" h="1767670">
                <a:moveTo>
                  <a:pt x="0" y="1767670"/>
                </a:moveTo>
                <a:lnTo>
                  <a:pt x="1767670" y="0"/>
                </a:lnTo>
                <a:lnTo>
                  <a:pt x="2495927" y="728256"/>
                </a:lnTo>
                <a:lnTo>
                  <a:pt x="2495927" y="176767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0F234A-713C-4B90-B43E-8F10C8B6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82779" y="539055"/>
            <a:ext cx="745834" cy="7458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28836FF-97B4-4EE9-AF5D-39FF0F5AC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112657" y="1748175"/>
            <a:ext cx="933492" cy="93349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2329D9A-3D48-4B69-939D-2A480F14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430613" y="5023033"/>
            <a:ext cx="856138" cy="8561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D5CC4CB-7B78-480A-A0AE-A8A35C08E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901313" y="5596021"/>
            <a:ext cx="381459" cy="38145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C580C66-5435-4F00-873E-679D3D504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57893" y="5848285"/>
            <a:ext cx="714978" cy="71497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B4AFD177-1A38-4FAE-87D4-840AE22C8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9033" y="5474491"/>
            <a:ext cx="2767017" cy="1383509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55520DF-BCFA-4422-B5D9-A5A1FABAD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D189B-D523-4CAE-51AF-C95EF81D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70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pic>
        <p:nvPicPr>
          <p:cNvPr id="7" name="Graphic 6" descr="Gavel">
            <a:extLst>
              <a:ext uri="{FF2B5EF4-FFF2-40B4-BE49-F238E27FC236}">
                <a16:creationId xmlns:a16="http://schemas.microsoft.com/office/drawing/2014/main" id="{E7DC0B79-0317-86B3-6B85-C4A94D9BF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0200" y="1138967"/>
            <a:ext cx="4580065" cy="458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13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9DA08-70E0-A293-ABC2-85F3A6CB6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260" y="1188637"/>
            <a:ext cx="5852711" cy="1597228"/>
          </a:xfrm>
        </p:spPr>
        <p:txBody>
          <a:bodyPr>
            <a:normAutofit/>
          </a:bodyPr>
          <a:lstStyle/>
          <a:p>
            <a:endParaRPr lang="en-IN" sz="6000"/>
          </a:p>
        </p:txBody>
      </p:sp>
      <p:pic>
        <p:nvPicPr>
          <p:cNvPr id="7" name="Graphic 6" descr="Report Add">
            <a:extLst>
              <a:ext uri="{FF2B5EF4-FFF2-40B4-BE49-F238E27FC236}">
                <a16:creationId xmlns:a16="http://schemas.microsoft.com/office/drawing/2014/main" id="{C485C5A8-5EC2-5E90-162D-0BDA4C7E2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357" y="1700588"/>
            <a:ext cx="3533985" cy="35339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9081-7EA3-1777-1C56-7C22834DD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2998278"/>
            <a:ext cx="4428236" cy="2728198"/>
          </a:xfrm>
        </p:spPr>
        <p:txBody>
          <a:bodyPr anchor="t">
            <a:normAutofit/>
          </a:bodyPr>
          <a:lstStyle/>
          <a:p>
            <a:r>
              <a:rPr lang="en-US" sz="2000"/>
              <a:t>Report generated by this system shall be used to understand the pace of the class</a:t>
            </a:r>
          </a:p>
          <a:p>
            <a:r>
              <a:rPr lang="en-US" sz="2000"/>
              <a:t>Better monitoring capability</a:t>
            </a:r>
          </a:p>
          <a:p>
            <a:r>
              <a:rPr lang="en-US" sz="2000"/>
              <a:t>Improving quality of education and thereby performance of students </a:t>
            </a:r>
          </a:p>
        </p:txBody>
      </p:sp>
    </p:spTree>
    <p:extLst>
      <p:ext uri="{BB962C8B-B14F-4D97-AF65-F5344CB8AC3E}">
        <p14:creationId xmlns:p14="http://schemas.microsoft.com/office/powerpoint/2010/main" val="2197481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D396B13-A10E-4A7C-A096-8CAE0B98B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ial view of a highway near the ocean">
            <a:extLst>
              <a:ext uri="{FF2B5EF4-FFF2-40B4-BE49-F238E27FC236}">
                <a16:creationId xmlns:a16="http://schemas.microsoft.com/office/drawing/2014/main" id="{58F888A9-CA8D-1CCD-AC78-DADA7CCD1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1" r="7099" b="-1"/>
          <a:stretch/>
        </p:blipFill>
        <p:spPr>
          <a:xfrm>
            <a:off x="4821287" y="348856"/>
            <a:ext cx="7047273" cy="6160289"/>
          </a:xfrm>
          <a:custGeom>
            <a:avLst/>
            <a:gdLst/>
            <a:ahLst/>
            <a:cxnLst/>
            <a:rect l="l" t="t" r="r" b="b"/>
            <a:pathLst>
              <a:path w="7047273" h="6160289">
                <a:moveTo>
                  <a:pt x="0" y="0"/>
                </a:moveTo>
                <a:lnTo>
                  <a:pt x="7047273" y="0"/>
                </a:lnTo>
                <a:lnTo>
                  <a:pt x="7047273" y="2807326"/>
                </a:lnTo>
                <a:lnTo>
                  <a:pt x="3603828" y="6155120"/>
                </a:lnTo>
                <a:lnTo>
                  <a:pt x="7047273" y="6155120"/>
                </a:lnTo>
                <a:lnTo>
                  <a:pt x="7047273" y="6160289"/>
                </a:lnTo>
                <a:lnTo>
                  <a:pt x="0" y="6160289"/>
                </a:lnTo>
                <a:close/>
              </a:path>
            </a:pathLst>
          </a:custGeom>
        </p:spPr>
      </p:pic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52B7117A-6A3D-4C1E-8D25-852D81E78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74" y="625059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595D1-302C-E60C-2B3C-5442DB640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383528"/>
            <a:ext cx="3371456" cy="31675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7279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 48">
            <a:extLst>
              <a:ext uri="{FF2B5EF4-FFF2-40B4-BE49-F238E27FC236}">
                <a16:creationId xmlns:a16="http://schemas.microsoft.com/office/drawing/2014/main" id="{AE7446D0-1ECD-41DE-B419-58C86D37E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6874" y="0"/>
            <a:ext cx="6519834" cy="6858000"/>
          </a:xfrm>
          <a:custGeom>
            <a:avLst/>
            <a:gdLst>
              <a:gd name="connsiteX0" fmla="*/ 3176153 w 6519834"/>
              <a:gd name="connsiteY0" fmla="*/ 0 h 6858000"/>
              <a:gd name="connsiteX1" fmla="*/ 6519834 w 6519834"/>
              <a:gd name="connsiteY1" fmla="*/ 0 h 6858000"/>
              <a:gd name="connsiteX2" fmla="*/ 6519834 w 6519834"/>
              <a:gd name="connsiteY2" fmla="*/ 6858000 h 6858000"/>
              <a:gd name="connsiteX3" fmla="*/ 0 w 651983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9834" h="6858000">
                <a:moveTo>
                  <a:pt x="3176153" y="0"/>
                </a:moveTo>
                <a:lnTo>
                  <a:pt x="6519834" y="0"/>
                </a:lnTo>
                <a:lnTo>
                  <a:pt x="65198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9898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88DA24-236A-1FCC-E545-A3DE9AA38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2245810"/>
            <a:ext cx="6394450" cy="1355750"/>
          </a:xfrm>
        </p:spPr>
        <p:txBody>
          <a:bodyPr>
            <a:normAutofit/>
          </a:bodyPr>
          <a:lstStyle/>
          <a:p>
            <a:pPr algn="l"/>
            <a:r>
              <a:rPr lang="en-IN" sz="540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C5E1DD-5021-5337-763E-4ED633117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3608516"/>
            <a:ext cx="5907274" cy="911117"/>
          </a:xfrm>
        </p:spPr>
        <p:txBody>
          <a:bodyPr>
            <a:normAutofit/>
          </a:bodyPr>
          <a:lstStyle/>
          <a:p>
            <a:pPr algn="l"/>
            <a:endParaRPr lang="en-IN" sz="2000"/>
          </a:p>
        </p:txBody>
      </p:sp>
      <p:sp>
        <p:nvSpPr>
          <p:cNvPr id="68" name="Freeform 44">
            <a:extLst>
              <a:ext uri="{FF2B5EF4-FFF2-40B4-BE49-F238E27FC236}">
                <a16:creationId xmlns:a16="http://schemas.microsoft.com/office/drawing/2014/main" id="{AC795A7F-5B31-4FB1-B065-3E746F34E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82160" cy="2130951"/>
          </a:xfrm>
          <a:custGeom>
            <a:avLst/>
            <a:gdLst>
              <a:gd name="connsiteX0" fmla="*/ 0 w 8682160"/>
              <a:gd name="connsiteY0" fmla="*/ 0 h 2130951"/>
              <a:gd name="connsiteX1" fmla="*/ 838200 w 8682160"/>
              <a:gd name="connsiteY1" fmla="*/ 0 h 2130951"/>
              <a:gd name="connsiteX2" fmla="*/ 3368820 w 8682160"/>
              <a:gd name="connsiteY2" fmla="*/ 0 h 2130951"/>
              <a:gd name="connsiteX3" fmla="*/ 3581400 w 8682160"/>
              <a:gd name="connsiteY3" fmla="*/ 0 h 2130951"/>
              <a:gd name="connsiteX4" fmla="*/ 4207020 w 8682160"/>
              <a:gd name="connsiteY4" fmla="*/ 0 h 2130951"/>
              <a:gd name="connsiteX5" fmla="*/ 4419600 w 8682160"/>
              <a:gd name="connsiteY5" fmla="*/ 0 h 2130951"/>
              <a:gd name="connsiteX6" fmla="*/ 4443641 w 8682160"/>
              <a:gd name="connsiteY6" fmla="*/ 0 h 2130951"/>
              <a:gd name="connsiteX7" fmla="*/ 5281841 w 8682160"/>
              <a:gd name="connsiteY7" fmla="*/ 0 h 2130951"/>
              <a:gd name="connsiteX8" fmla="*/ 5281841 w 8682160"/>
              <a:gd name="connsiteY8" fmla="*/ 478 h 2130951"/>
              <a:gd name="connsiteX9" fmla="*/ 7843960 w 8682160"/>
              <a:gd name="connsiteY9" fmla="*/ 478 h 2130951"/>
              <a:gd name="connsiteX10" fmla="*/ 8682160 w 8682160"/>
              <a:gd name="connsiteY10" fmla="*/ 478 h 2130951"/>
              <a:gd name="connsiteX11" fmla="*/ 7695472 w 8682160"/>
              <a:gd name="connsiteY11" fmla="*/ 2130951 h 2130951"/>
              <a:gd name="connsiteX12" fmla="*/ 6857272 w 8682160"/>
              <a:gd name="connsiteY12" fmla="*/ 2130951 h 2130951"/>
              <a:gd name="connsiteX13" fmla="*/ 4419600 w 8682160"/>
              <a:gd name="connsiteY13" fmla="*/ 2130951 h 2130951"/>
              <a:gd name="connsiteX14" fmla="*/ 4207020 w 8682160"/>
              <a:gd name="connsiteY14" fmla="*/ 2130951 h 2130951"/>
              <a:gd name="connsiteX15" fmla="*/ 3581400 w 8682160"/>
              <a:gd name="connsiteY15" fmla="*/ 2130951 h 2130951"/>
              <a:gd name="connsiteX16" fmla="*/ 3368820 w 8682160"/>
              <a:gd name="connsiteY16" fmla="*/ 2130951 h 2130951"/>
              <a:gd name="connsiteX17" fmla="*/ 838200 w 8682160"/>
              <a:gd name="connsiteY17" fmla="*/ 2130951 h 2130951"/>
              <a:gd name="connsiteX18" fmla="*/ 0 w 8682160"/>
              <a:gd name="connsiteY18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682160" h="2130951">
                <a:moveTo>
                  <a:pt x="0" y="0"/>
                </a:moveTo>
                <a:lnTo>
                  <a:pt x="838200" y="0"/>
                </a:lnTo>
                <a:lnTo>
                  <a:pt x="3368820" y="0"/>
                </a:lnTo>
                <a:lnTo>
                  <a:pt x="3581400" y="0"/>
                </a:lnTo>
                <a:lnTo>
                  <a:pt x="4207020" y="0"/>
                </a:lnTo>
                <a:lnTo>
                  <a:pt x="4419600" y="0"/>
                </a:lnTo>
                <a:lnTo>
                  <a:pt x="4443641" y="0"/>
                </a:lnTo>
                <a:lnTo>
                  <a:pt x="5281841" y="0"/>
                </a:lnTo>
                <a:lnTo>
                  <a:pt x="5281841" y="478"/>
                </a:lnTo>
                <a:lnTo>
                  <a:pt x="7843960" y="478"/>
                </a:lnTo>
                <a:lnTo>
                  <a:pt x="8682160" y="478"/>
                </a:lnTo>
                <a:lnTo>
                  <a:pt x="7695472" y="2130951"/>
                </a:lnTo>
                <a:lnTo>
                  <a:pt x="6857272" y="2130951"/>
                </a:lnTo>
                <a:lnTo>
                  <a:pt x="4419600" y="2130951"/>
                </a:lnTo>
                <a:lnTo>
                  <a:pt x="4207020" y="2130951"/>
                </a:lnTo>
                <a:lnTo>
                  <a:pt x="3581400" y="2130951"/>
                </a:lnTo>
                <a:lnTo>
                  <a:pt x="3368820" y="2130951"/>
                </a:lnTo>
                <a:lnTo>
                  <a:pt x="838200" y="2130951"/>
                </a:lnTo>
                <a:lnTo>
                  <a:pt x="0" y="213095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E11183B-159E-8FF2-EBD4-8394CE19B0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9" t="21219" r="35726" b="15124"/>
          <a:stretch/>
        </p:blipFill>
        <p:spPr>
          <a:xfrm>
            <a:off x="8667750" y="1024396"/>
            <a:ext cx="2884169" cy="1943241"/>
          </a:xfrm>
          <a:prstGeom prst="rect">
            <a:avLst/>
          </a:prstGeom>
        </p:spPr>
      </p:pic>
      <p:sp>
        <p:nvSpPr>
          <p:cNvPr id="70" name="Freeform 45">
            <a:extLst>
              <a:ext uri="{FF2B5EF4-FFF2-40B4-BE49-F238E27FC236}">
                <a16:creationId xmlns:a16="http://schemas.microsoft.com/office/drawing/2014/main" id="{B9D8496E-C924-4F8E-A90C-022E2875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3319"/>
            <a:ext cx="6535924" cy="2174681"/>
          </a:xfrm>
          <a:custGeom>
            <a:avLst/>
            <a:gdLst>
              <a:gd name="connsiteX0" fmla="*/ 0 w 6535924"/>
              <a:gd name="connsiteY0" fmla="*/ 0 h 2174681"/>
              <a:gd name="connsiteX1" fmla="*/ 838200 w 6535924"/>
              <a:gd name="connsiteY1" fmla="*/ 0 h 2174681"/>
              <a:gd name="connsiteX2" fmla="*/ 5697724 w 6535924"/>
              <a:gd name="connsiteY2" fmla="*/ 0 h 2174681"/>
              <a:gd name="connsiteX3" fmla="*/ 6535924 w 6535924"/>
              <a:gd name="connsiteY3" fmla="*/ 0 h 2174681"/>
              <a:gd name="connsiteX4" fmla="*/ 5528762 w 6535924"/>
              <a:gd name="connsiteY4" fmla="*/ 2174681 h 2174681"/>
              <a:gd name="connsiteX5" fmla="*/ 4690562 w 6535924"/>
              <a:gd name="connsiteY5" fmla="*/ 2174681 h 2174681"/>
              <a:gd name="connsiteX6" fmla="*/ 967037 w 6535924"/>
              <a:gd name="connsiteY6" fmla="*/ 2174681 h 2174681"/>
              <a:gd name="connsiteX7" fmla="*/ 838200 w 6535924"/>
              <a:gd name="connsiteY7" fmla="*/ 2174681 h 2174681"/>
              <a:gd name="connsiteX8" fmla="*/ 128837 w 6535924"/>
              <a:gd name="connsiteY8" fmla="*/ 2174681 h 2174681"/>
              <a:gd name="connsiteX9" fmla="*/ 0 w 6535924"/>
              <a:gd name="connsiteY9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35924" h="2174681">
                <a:moveTo>
                  <a:pt x="0" y="0"/>
                </a:moveTo>
                <a:lnTo>
                  <a:pt x="838200" y="0"/>
                </a:lnTo>
                <a:lnTo>
                  <a:pt x="5697724" y="0"/>
                </a:lnTo>
                <a:lnTo>
                  <a:pt x="6535924" y="0"/>
                </a:lnTo>
                <a:lnTo>
                  <a:pt x="5528762" y="2174681"/>
                </a:lnTo>
                <a:lnTo>
                  <a:pt x="4690562" y="2174681"/>
                </a:lnTo>
                <a:lnTo>
                  <a:pt x="967037" y="2174681"/>
                </a:lnTo>
                <a:lnTo>
                  <a:pt x="838200" y="2174681"/>
                </a:lnTo>
                <a:lnTo>
                  <a:pt x="128837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0317DB9-C971-F6A0-C203-186DFB8028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9" t="21219" r="35726" b="15124"/>
          <a:stretch/>
        </p:blipFill>
        <p:spPr>
          <a:xfrm>
            <a:off x="7613650" y="3608516"/>
            <a:ext cx="3871788" cy="26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43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AD7C4-5538-32E4-2E9D-E627C0834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0430"/>
            <a:ext cx="4245429" cy="22063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Statement –</a:t>
            </a:r>
            <a:b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Tracing attentiveness Of Students</a:t>
            </a: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AF1E5E62-9EB9-408E-AE53-A04A4C811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1FAFC8EF-1FB6-0A88-2368-86066FE04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98" b="9091"/>
          <a:stretch/>
        </p:blipFill>
        <p:spPr>
          <a:xfrm>
            <a:off x="6663468" y="633124"/>
            <a:ext cx="4310099" cy="3409875"/>
          </a:xfrm>
          <a:prstGeom prst="rect">
            <a:avLst/>
          </a:prstGeom>
        </p:spPr>
      </p:pic>
      <p:sp>
        <p:nvSpPr>
          <p:cNvPr id="27" name="Freeform 7">
            <a:extLst>
              <a:ext uri="{FF2B5EF4-FFF2-40B4-BE49-F238E27FC236}">
                <a16:creationId xmlns:a16="http://schemas.microsoft.com/office/drawing/2014/main" id="{9C5704B2-7C5B-4738-AF0D-4A2756A6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3319"/>
            <a:ext cx="5925190" cy="2174681"/>
          </a:xfrm>
          <a:custGeom>
            <a:avLst/>
            <a:gdLst>
              <a:gd name="connsiteX0" fmla="*/ 1007162 w 5925190"/>
              <a:gd name="connsiteY0" fmla="*/ 0 h 2174681"/>
              <a:gd name="connsiteX1" fmla="*/ 5925190 w 5925190"/>
              <a:gd name="connsiteY1" fmla="*/ 0 h 2174681"/>
              <a:gd name="connsiteX2" fmla="*/ 5925190 w 5925190"/>
              <a:gd name="connsiteY2" fmla="*/ 2174681 h 2174681"/>
              <a:gd name="connsiteX3" fmla="*/ 0 w 5925190"/>
              <a:gd name="connsiteY3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DFB36DC4-A410-4DF1-8453-1D85743F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683319"/>
            <a:ext cx="7092887" cy="2174681"/>
          </a:xfrm>
          <a:custGeom>
            <a:avLst/>
            <a:gdLst>
              <a:gd name="connsiteX0" fmla="*/ 0 w 7092887"/>
              <a:gd name="connsiteY0" fmla="*/ 0 h 2174681"/>
              <a:gd name="connsiteX1" fmla="*/ 7092887 w 7092887"/>
              <a:gd name="connsiteY1" fmla="*/ 0 h 2174681"/>
              <a:gd name="connsiteX2" fmla="*/ 6085725 w 7092887"/>
              <a:gd name="connsiteY2" fmla="*/ 2174681 h 2174681"/>
              <a:gd name="connsiteX3" fmla="*/ 1524000 w 7092887"/>
              <a:gd name="connsiteY3" fmla="*/ 2174681 h 2174681"/>
              <a:gd name="connsiteX4" fmla="*/ 1200418 w 7092887"/>
              <a:gd name="connsiteY4" fmla="*/ 2174681 h 2174681"/>
              <a:gd name="connsiteX5" fmla="*/ 0 w 7092887"/>
              <a:gd name="connsiteY5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2887" h="2174681">
                <a:moveTo>
                  <a:pt x="0" y="0"/>
                </a:moveTo>
                <a:lnTo>
                  <a:pt x="7092887" y="0"/>
                </a:lnTo>
                <a:lnTo>
                  <a:pt x="6085725" y="2174681"/>
                </a:lnTo>
                <a:lnTo>
                  <a:pt x="1524000" y="2174681"/>
                </a:lnTo>
                <a:lnTo>
                  <a:pt x="1200418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47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EF269-034E-A74F-D6D9-2B174F4F8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IN" sz="6000">
                <a:solidFill>
                  <a:schemeClr val="bg1"/>
                </a:solidFill>
              </a:rPr>
              <a:t>Objective</a:t>
            </a:r>
          </a:p>
        </p:txBody>
      </p: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CCF4D679-B868-AB72-6DBE-17C63F20CA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6908921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6493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0188BD-2837-FAF7-6FBD-0BBC83B56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Proposed Methodoly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A2C7E5F-4C23-ED38-DA0A-22F0D1B23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3" t="22217" r="17560" b="6997"/>
          <a:stretch/>
        </p:blipFill>
        <p:spPr>
          <a:xfrm>
            <a:off x="2803979" y="643467"/>
            <a:ext cx="658404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5882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14">
            <a:extLst>
              <a:ext uri="{FF2B5EF4-FFF2-40B4-BE49-F238E27FC236}">
                <a16:creationId xmlns:a16="http://schemas.microsoft.com/office/drawing/2014/main" id="{6FC11E2E-9797-4FEA-90FD-894E32A20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8626"/>
            <a:ext cx="6738450" cy="1409374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7" name="Freeform 33">
            <a:extLst>
              <a:ext uri="{FF2B5EF4-FFF2-40B4-BE49-F238E27FC236}">
                <a16:creationId xmlns:a16="http://schemas.microsoft.com/office/drawing/2014/main" id="{F8828EFD-56F8-4B00-9A0D-B623CC074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02096" y="3608996"/>
            <a:ext cx="4522796" cy="3249004"/>
          </a:xfrm>
          <a:custGeom>
            <a:avLst/>
            <a:gdLst>
              <a:gd name="connsiteX0" fmla="*/ 3018081 w 4522796"/>
              <a:gd name="connsiteY0" fmla="*/ 0 h 3249004"/>
              <a:gd name="connsiteX1" fmla="*/ 0 w 4522796"/>
              <a:gd name="connsiteY1" fmla="*/ 0 h 3249004"/>
              <a:gd name="connsiteX2" fmla="*/ 0 w 4522796"/>
              <a:gd name="connsiteY2" fmla="*/ 3249004 h 3249004"/>
              <a:gd name="connsiteX3" fmla="*/ 4522796 w 4522796"/>
              <a:gd name="connsiteY3" fmla="*/ 3249004 h 324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3249004">
                <a:moveTo>
                  <a:pt x="3018081" y="0"/>
                </a:moveTo>
                <a:lnTo>
                  <a:pt x="0" y="0"/>
                </a:lnTo>
                <a:lnTo>
                  <a:pt x="0" y="3249004"/>
                </a:lnTo>
                <a:lnTo>
                  <a:pt x="4522796" y="32490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C14D06-AF0C-7F58-0E9F-AD6CCB2C1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1117"/>
            <a:ext cx="6618051" cy="1355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Take real Time video of Students</a:t>
            </a:r>
            <a:b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9" name="Freeform 24">
            <a:extLst>
              <a:ext uri="{FF2B5EF4-FFF2-40B4-BE49-F238E27FC236}">
                <a16:creationId xmlns:a16="http://schemas.microsoft.com/office/drawing/2014/main" id="{3D4697C8-4A0D-4493-B526-7CC15E0EE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0618" cy="2896258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amera">
            <a:extLst>
              <a:ext uri="{FF2B5EF4-FFF2-40B4-BE49-F238E27FC236}">
                <a16:creationId xmlns:a16="http://schemas.microsoft.com/office/drawing/2014/main" id="{BCAACD9A-4CA7-8FE5-4C10-3CD2A0B20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2791" y="1184748"/>
            <a:ext cx="3079129" cy="3079129"/>
          </a:xfrm>
          <a:prstGeom prst="rect">
            <a:avLst/>
          </a:prstGeom>
        </p:spPr>
      </p:pic>
      <p:sp>
        <p:nvSpPr>
          <p:cNvPr id="51" name="Freeform 15">
            <a:extLst>
              <a:ext uri="{FF2B5EF4-FFF2-40B4-BE49-F238E27FC236}">
                <a16:creationId xmlns:a16="http://schemas.microsoft.com/office/drawing/2014/main" id="{A085B63A-2D2F-4B09-9BFB-E2080686C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5448626"/>
            <a:ext cx="5925190" cy="1409374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74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650428A-A0FE-4718-BB52-1A3BDBF51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F428E7C-CF72-4177-B907-662EDCB35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884544" y="2265762"/>
            <a:ext cx="6329167" cy="2547872"/>
            <a:chOff x="-2412483" y="5117355"/>
            <a:chExt cx="4342728" cy="1748210"/>
          </a:xfrm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E2C38613-1CC6-42DF-9D5B-1C3CFF915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66174" y="5117355"/>
              <a:ext cx="3496419" cy="174821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FA88567F-0B25-4895-A6DF-304638BE5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412483" y="6202815"/>
              <a:ext cx="1325500" cy="66275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B7A2B20-C280-41CF-965D-FA68DA2BD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883073" y="-1094168"/>
            <a:ext cx="4864676" cy="3807333"/>
          </a:xfrm>
          <a:custGeom>
            <a:avLst/>
            <a:gdLst>
              <a:gd name="connsiteX0" fmla="*/ 0 w 4864676"/>
              <a:gd name="connsiteY0" fmla="*/ 3191201 h 3807333"/>
              <a:gd name="connsiteX1" fmla="*/ 3191202 w 4864676"/>
              <a:gd name="connsiteY1" fmla="*/ 0 h 3807333"/>
              <a:gd name="connsiteX2" fmla="*/ 4864676 w 4864676"/>
              <a:gd name="connsiteY2" fmla="*/ 1673474 h 3807333"/>
              <a:gd name="connsiteX3" fmla="*/ 4864676 w 4864676"/>
              <a:gd name="connsiteY3" fmla="*/ 3807333 h 3807333"/>
              <a:gd name="connsiteX4" fmla="*/ 0 w 4864676"/>
              <a:gd name="connsiteY4" fmla="*/ 3807333 h 380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3807333">
                <a:moveTo>
                  <a:pt x="0" y="3191201"/>
                </a:moveTo>
                <a:lnTo>
                  <a:pt x="3191202" y="0"/>
                </a:lnTo>
                <a:lnTo>
                  <a:pt x="4864676" y="1673474"/>
                </a:lnTo>
                <a:lnTo>
                  <a:pt x="4864676" y="3807333"/>
                </a:lnTo>
                <a:lnTo>
                  <a:pt x="0" y="380733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CF218E6-E246-4EBB-BA8D-DB65AB59A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283537" y="3632636"/>
            <a:ext cx="1185708" cy="1185708"/>
          </a:xfrm>
          <a:custGeom>
            <a:avLst/>
            <a:gdLst>
              <a:gd name="connsiteX0" fmla="*/ 0 w 1185708"/>
              <a:gd name="connsiteY0" fmla="*/ 0 h 1185708"/>
              <a:gd name="connsiteX1" fmla="*/ 454971 w 1185708"/>
              <a:gd name="connsiteY1" fmla="*/ 0 h 1185708"/>
              <a:gd name="connsiteX2" fmla="*/ 1185708 w 1185708"/>
              <a:gd name="connsiteY2" fmla="*/ 730737 h 1185708"/>
              <a:gd name="connsiteX3" fmla="*/ 1185708 w 1185708"/>
              <a:gd name="connsiteY3" fmla="*/ 1185708 h 1185708"/>
              <a:gd name="connsiteX4" fmla="*/ 0 w 1185708"/>
              <a:gd name="connsiteY4" fmla="*/ 1185708 h 118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08" h="1185708">
                <a:moveTo>
                  <a:pt x="0" y="0"/>
                </a:moveTo>
                <a:lnTo>
                  <a:pt x="454971" y="0"/>
                </a:lnTo>
                <a:lnTo>
                  <a:pt x="1185708" y="730737"/>
                </a:lnTo>
                <a:lnTo>
                  <a:pt x="1185708" y="1185708"/>
                </a:lnTo>
                <a:lnTo>
                  <a:pt x="0" y="1185708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3B9D26D-939B-4838-886B-07E227F3A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303927" y="5624986"/>
            <a:ext cx="989294" cy="98929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2A4816AD-26D3-4C16-8CD2-0AE877FBA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2" y="-723949"/>
            <a:ext cx="5389379" cy="5389379"/>
          </a:xfrm>
          <a:custGeom>
            <a:avLst/>
            <a:gdLst>
              <a:gd name="connsiteX0" fmla="*/ 0 w 5389379"/>
              <a:gd name="connsiteY0" fmla="*/ 2602331 h 5389379"/>
              <a:gd name="connsiteX1" fmla="*/ 2602331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5389379 h 5389379"/>
              <a:gd name="connsiteX4" fmla="*/ 0 w 5389379"/>
              <a:gd name="connsiteY4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9379" h="5389379">
                <a:moveTo>
                  <a:pt x="0" y="2602331"/>
                </a:moveTo>
                <a:lnTo>
                  <a:pt x="2602331" y="0"/>
                </a:lnTo>
                <a:lnTo>
                  <a:pt x="5389379" y="0"/>
                </a:lnTo>
                <a:lnTo>
                  <a:pt x="5389379" y="5389379"/>
                </a:lnTo>
                <a:lnTo>
                  <a:pt x="0" y="53893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0668299B-AFBA-704E-F746-9F4F1773E1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r="12005"/>
          <a:stretch/>
        </p:blipFill>
        <p:spPr>
          <a:xfrm>
            <a:off x="2285136" y="10"/>
            <a:ext cx="7621733" cy="5781597"/>
          </a:xfrm>
          <a:custGeom>
            <a:avLst/>
            <a:gdLst/>
            <a:ahLst/>
            <a:cxnLst/>
            <a:rect l="l" t="t" r="r" b="b"/>
            <a:pathLst>
              <a:path w="7621733" h="5781607">
                <a:moveTo>
                  <a:pt x="1970741" y="0"/>
                </a:moveTo>
                <a:lnTo>
                  <a:pt x="5650993" y="0"/>
                </a:lnTo>
                <a:lnTo>
                  <a:pt x="7621733" y="1970741"/>
                </a:lnTo>
                <a:lnTo>
                  <a:pt x="3810867" y="5781607"/>
                </a:lnTo>
                <a:lnTo>
                  <a:pt x="0" y="1970741"/>
                </a:lnTo>
                <a:close/>
              </a:path>
            </a:pathLst>
          </a:custGeom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49E75B4-6C35-495B-850B-28CDE6E39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4" y="-1424977"/>
            <a:ext cx="6791435" cy="6791435"/>
          </a:xfrm>
          <a:custGeom>
            <a:avLst/>
            <a:gdLst>
              <a:gd name="connsiteX0" fmla="*/ 0 w 6791435"/>
              <a:gd name="connsiteY0" fmla="*/ 4004387 h 6791435"/>
              <a:gd name="connsiteX1" fmla="*/ 81158 w 6791435"/>
              <a:gd name="connsiteY1" fmla="*/ 3923229 h 6791435"/>
              <a:gd name="connsiteX2" fmla="*/ 81158 w 6791435"/>
              <a:gd name="connsiteY2" fmla="*/ 6710277 h 6791435"/>
              <a:gd name="connsiteX3" fmla="*/ 6710277 w 6791435"/>
              <a:gd name="connsiteY3" fmla="*/ 6710277 h 6791435"/>
              <a:gd name="connsiteX4" fmla="*/ 6710277 w 6791435"/>
              <a:gd name="connsiteY4" fmla="*/ 81158 h 6791435"/>
              <a:gd name="connsiteX5" fmla="*/ 3923229 w 6791435"/>
              <a:gd name="connsiteY5" fmla="*/ 81158 h 6791435"/>
              <a:gd name="connsiteX6" fmla="*/ 4004387 w 6791435"/>
              <a:gd name="connsiteY6" fmla="*/ 0 h 6791435"/>
              <a:gd name="connsiteX7" fmla="*/ 6791435 w 6791435"/>
              <a:gd name="connsiteY7" fmla="*/ 0 h 6791435"/>
              <a:gd name="connsiteX8" fmla="*/ 6791435 w 6791435"/>
              <a:gd name="connsiteY8" fmla="*/ 6791435 h 6791435"/>
              <a:gd name="connsiteX9" fmla="*/ 0 w 6791435"/>
              <a:gd name="connsiteY9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1435" h="6791435">
                <a:moveTo>
                  <a:pt x="0" y="4004387"/>
                </a:moveTo>
                <a:lnTo>
                  <a:pt x="81158" y="3923229"/>
                </a:lnTo>
                <a:lnTo>
                  <a:pt x="81158" y="6710277"/>
                </a:lnTo>
                <a:lnTo>
                  <a:pt x="6710277" y="6710277"/>
                </a:lnTo>
                <a:lnTo>
                  <a:pt x="6710277" y="81158"/>
                </a:lnTo>
                <a:lnTo>
                  <a:pt x="3923229" y="81158"/>
                </a:lnTo>
                <a:lnTo>
                  <a:pt x="4004387" y="0"/>
                </a:lnTo>
                <a:lnTo>
                  <a:pt x="6791435" y="0"/>
                </a:lnTo>
                <a:lnTo>
                  <a:pt x="679143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D65BB-8E8C-C973-7902-3B98C3BD9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021" y="89538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rgbClr val="080808"/>
                </a:solidFill>
              </a:rPr>
              <a:t>Image PreProcessing</a:t>
            </a: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0EB2D58A-B2F2-4B07-9595-4FED1037F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67461" y="5398157"/>
            <a:ext cx="2934814" cy="146740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DEB95C3F-0968-4E23-80BD-35CE22E83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5580" y="5117355"/>
            <a:ext cx="3496419" cy="174821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16E9C92B-1893-4BFE-B7CF-905EB3F87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9271" y="5949259"/>
            <a:ext cx="1832612" cy="91630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7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E561AD0F-2B15-4989-ABCB-25A120A18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828180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1ECBAC9-8FF8-4D44-BD49-6B81C381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12690" y="-514542"/>
            <a:ext cx="2039436" cy="1444373"/>
          </a:xfrm>
          <a:custGeom>
            <a:avLst/>
            <a:gdLst>
              <a:gd name="connsiteX0" fmla="*/ 0 w 2495927"/>
              <a:gd name="connsiteY0" fmla="*/ 1767670 h 1767670"/>
              <a:gd name="connsiteX1" fmla="*/ 1767670 w 2495927"/>
              <a:gd name="connsiteY1" fmla="*/ 0 h 1767670"/>
              <a:gd name="connsiteX2" fmla="*/ 2495927 w 2495927"/>
              <a:gd name="connsiteY2" fmla="*/ 728256 h 1767670"/>
              <a:gd name="connsiteX3" fmla="*/ 2495927 w 2495927"/>
              <a:gd name="connsiteY3" fmla="*/ 1767670 h 176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5927" h="1767670">
                <a:moveTo>
                  <a:pt x="0" y="1767670"/>
                </a:moveTo>
                <a:lnTo>
                  <a:pt x="1767670" y="0"/>
                </a:lnTo>
                <a:lnTo>
                  <a:pt x="2495927" y="728256"/>
                </a:lnTo>
                <a:lnTo>
                  <a:pt x="2495927" y="176767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30F234A-713C-4B90-B43E-8F10C8B6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63387" y="539055"/>
            <a:ext cx="745834" cy="7458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28836FF-97B4-4EE9-AF5D-39FF0F5AC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45850" y="1748175"/>
            <a:ext cx="933492" cy="93349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2329D9A-3D48-4B69-939D-2A480F14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905250" y="5023033"/>
            <a:ext cx="856138" cy="8561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D5CC4CB-7B78-480A-A0AE-A8A35C08E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909228" y="5596021"/>
            <a:ext cx="381459" cy="38145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580C66-5435-4F00-873E-679D3D504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19130" y="5848285"/>
            <a:ext cx="714978" cy="71497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B4AFD177-1A38-4FAE-87D4-840AE22C8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35950" y="5474491"/>
            <a:ext cx="2767017" cy="1383509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Funny Face Outline">
            <a:extLst>
              <a:ext uri="{FF2B5EF4-FFF2-40B4-BE49-F238E27FC236}">
                <a16:creationId xmlns:a16="http://schemas.microsoft.com/office/drawing/2014/main" id="{7B9534BA-81C8-8926-CED0-FD73E4BC4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5" y="1138967"/>
            <a:ext cx="4580065" cy="4580065"/>
          </a:xfrm>
          <a:prstGeom prst="rect">
            <a:avLst/>
          </a:prstGeom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55520DF-BCFA-4422-B5D9-A5A1FABAD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274246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3695C-6775-D891-562D-92A27713D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98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Face Detection</a:t>
            </a:r>
          </a:p>
        </p:txBody>
      </p:sp>
    </p:spTree>
    <p:extLst>
      <p:ext uri="{BB962C8B-B14F-4D97-AF65-F5344CB8AC3E}">
        <p14:creationId xmlns:p14="http://schemas.microsoft.com/office/powerpoint/2010/main" val="3859328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97</Words>
  <Application>Microsoft Office PowerPoint</Application>
  <PresentationFormat>Widescreen</PresentationFormat>
  <Paragraphs>22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A Novel Approach to Measure Student Attentiveness in the Class </vt:lpstr>
      <vt:lpstr>INTRODUCTION</vt:lpstr>
      <vt:lpstr>Problem Statement –  Tracing attentiveness Of Students</vt:lpstr>
      <vt:lpstr>Objective</vt:lpstr>
      <vt:lpstr>Proposed Methodoly</vt:lpstr>
      <vt:lpstr>PowerPoint Presentation</vt:lpstr>
      <vt:lpstr>Take real Time video of Students </vt:lpstr>
      <vt:lpstr>Image PreProcessing</vt:lpstr>
      <vt:lpstr>Face Detection</vt:lpstr>
      <vt:lpstr>PowerPoint Presentation</vt:lpstr>
      <vt:lpstr>PowerPoint Presentation</vt:lpstr>
      <vt:lpstr>OVERALL ATTENTIVENESS MEASURE</vt:lpstr>
      <vt:lpstr>GENERATE REPORT</vt:lpstr>
      <vt:lpstr>Conclusion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Kshiteesh Kumar</dc:creator>
  <cp:lastModifiedBy>Kshiteesh Kumar</cp:lastModifiedBy>
  <cp:revision>2</cp:revision>
  <dcterms:created xsi:type="dcterms:W3CDTF">2022-11-14T10:54:36Z</dcterms:created>
  <dcterms:modified xsi:type="dcterms:W3CDTF">2022-11-14T18:26:10Z</dcterms:modified>
</cp:coreProperties>
</file>